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1" r:id="rId3"/>
    <p:sldId id="257" r:id="rId4"/>
    <p:sldId id="291" r:id="rId5"/>
    <p:sldId id="260" r:id="rId6"/>
    <p:sldId id="264" r:id="rId7"/>
    <p:sldId id="282" r:id="rId8"/>
    <p:sldId id="274" r:id="rId9"/>
    <p:sldId id="285" r:id="rId10"/>
    <p:sldId id="272" r:id="rId11"/>
    <p:sldId id="261" r:id="rId12"/>
    <p:sldId id="283" r:id="rId13"/>
    <p:sldId id="273" r:id="rId14"/>
    <p:sldId id="279" r:id="rId15"/>
    <p:sldId id="286" r:id="rId16"/>
    <p:sldId id="259" r:id="rId17"/>
    <p:sldId id="287" r:id="rId18"/>
    <p:sldId id="258" r:id="rId19"/>
    <p:sldId id="284" r:id="rId20"/>
    <p:sldId id="266" r:id="rId21"/>
    <p:sldId id="268" r:id="rId22"/>
    <p:sldId id="290" r:id="rId23"/>
    <p:sldId id="292" r:id="rId24"/>
    <p:sldId id="270" r:id="rId25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7" d="100"/>
          <a:sy n="97" d="100"/>
        </p:scale>
        <p:origin x="4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6E57B0CE-618C-4D42-9DF8-D8EF17C9251F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B2B5C130-C0DF-459D-A760-AF84B756D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6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F2A995B8-2BEA-4B27-B2F4-B8186E3E685B}" type="datetimeFigureOut">
              <a:rPr lang="en-US" smtClean="0"/>
              <a:t>6/15/2018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CC92D5D1-C273-415E-A989-496C37A6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45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4974">
              <a:defRPr/>
            </a:pPr>
            <a:r>
              <a:rPr lang="en-US" dirty="0"/>
              <a:t>A chair who is an academic leader has the ability to support faculty as they develop while helping them mesh into a dynamic group that flows and moves forward as a department.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2D5D1-C273-415E-A989-496C37A6C2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3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085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2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03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473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6/15/2018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690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6/15/2018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645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6/15/2018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547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6/15/2018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7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6/15/2018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48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CAD897-D46E-4AD2-BD9B-49DD3E640873}" type="datetimeFigureOut">
              <a:rPr lang="en-US" smtClean="0"/>
              <a:t>6/15/2018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04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6/15/2018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784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Leadership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4325112"/>
            <a:ext cx="10058400" cy="1795133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 smtClean="0"/>
              <a:t>StePPING INTO THE LEADERSHIP ROLE</a:t>
            </a:r>
          </a:p>
          <a:p>
            <a:pPr algn="r"/>
            <a:r>
              <a:rPr lang="en-US" sz="4000" dirty="0" smtClean="0"/>
              <a:t>Barbara Ridener</a:t>
            </a:r>
          </a:p>
          <a:p>
            <a:pPr algn="r"/>
            <a:r>
              <a:rPr lang="en-US" sz="4000" dirty="0" smtClean="0"/>
              <a:t>FAU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07" y="729857"/>
            <a:ext cx="4793673" cy="359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2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 the BIG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Balance needs of department and college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Don’t rely just on favorites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Get used to wearing multiple hats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Knowledge is power, it gives you the ability to make decisions with confidence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877" y="10845"/>
            <a:ext cx="2040803" cy="181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6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 the BIG picture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43" y="2013118"/>
            <a:ext cx="3004627" cy="40227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71" y="1823967"/>
            <a:ext cx="3325209" cy="4451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39" y="286603"/>
            <a:ext cx="4722063" cy="632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8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309" y="1309254"/>
            <a:ext cx="7163833" cy="302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Sometimes Look </a:t>
            </a:r>
            <a:r>
              <a:rPr lang="en-US" dirty="0"/>
              <a:t>B</a:t>
            </a:r>
            <a:r>
              <a:rPr lang="en-US" dirty="0" smtClean="0"/>
              <a:t>eyond the Big Picture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2" y="1722682"/>
            <a:ext cx="6137739" cy="460330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84" y="1788814"/>
            <a:ext cx="5466259" cy="4537172"/>
          </a:xfrm>
        </p:spPr>
      </p:pic>
    </p:spTree>
    <p:extLst>
      <p:ext uri="{BB962C8B-B14F-4D97-AF65-F5344CB8AC3E}">
        <p14:creationId xmlns:p14="http://schemas.microsoft.com/office/powerpoint/2010/main" val="60654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your lens?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572" y="1737360"/>
            <a:ext cx="10058400" cy="4023360"/>
          </a:xfrm>
        </p:spPr>
        <p:txBody>
          <a:bodyPr>
            <a:noAutofit/>
          </a:bodyPr>
          <a:lstStyle/>
          <a:p>
            <a:r>
              <a:rPr lang="en-US" sz="2800" dirty="0" smtClean="0"/>
              <a:t>How do you lead those who may not want to be lead?</a:t>
            </a:r>
          </a:p>
          <a:p>
            <a:r>
              <a:rPr lang="en-US" sz="2800" dirty="0" smtClean="0"/>
              <a:t>How do you lead those who are hungry for direction?</a:t>
            </a:r>
          </a:p>
          <a:p>
            <a:r>
              <a:rPr lang="en-US" sz="2800" dirty="0" smtClean="0"/>
              <a:t>How do you negotiate a department that has both?</a:t>
            </a:r>
          </a:p>
          <a:p>
            <a:endParaRPr lang="en-US" sz="2800" dirty="0"/>
          </a:p>
          <a:p>
            <a:r>
              <a:rPr lang="en-US" sz="2800" dirty="0" smtClean="0"/>
              <a:t>What does leadership look like:</a:t>
            </a:r>
          </a:p>
          <a:p>
            <a:pPr lvl="1"/>
            <a:r>
              <a:rPr lang="en-US" sz="2800" dirty="0" smtClean="0"/>
              <a:t>From your perspective?</a:t>
            </a:r>
          </a:p>
          <a:p>
            <a:pPr lvl="1"/>
            <a:r>
              <a:rPr lang="en-US" sz="2800" dirty="0" smtClean="0"/>
              <a:t>From the faculty’s perspective?</a:t>
            </a:r>
          </a:p>
          <a:p>
            <a:pPr lvl="1"/>
            <a:r>
              <a:rPr lang="en-US" sz="2800" smtClean="0"/>
              <a:t>From </a:t>
            </a:r>
            <a:r>
              <a:rPr lang="en-US" sz="2800" dirty="0" smtClean="0"/>
              <a:t>the Dean’s perspective?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0912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772" y="694892"/>
            <a:ext cx="4987637" cy="498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5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Listen to concerns, ideas and feedback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Be </a:t>
            </a:r>
            <a:r>
              <a:rPr lang="en-US" sz="3600" dirty="0" smtClean="0"/>
              <a:t>direct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Make responses timely, but you ask for requests in writing to give you time to consider your response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Think before you write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Admit mistakes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Be aware of body language</a:t>
            </a:r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72" y="3630303"/>
            <a:ext cx="3483353" cy="205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7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66" y="665018"/>
            <a:ext cx="7817307" cy="475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9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Lead by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Faculty will watch you….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…..and scrutinize everything you do!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what time you arrive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what time you leave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who you talk 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how you dress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how you respond to email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	</a:t>
            </a:r>
            <a:r>
              <a:rPr lang="en-US" sz="2400" dirty="0" smtClean="0"/>
              <a:t>…and everything else you haven’t yet thought of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50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1524000"/>
            <a:ext cx="5905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4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41" y="1059872"/>
            <a:ext cx="5538354" cy="5107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5218" y="311727"/>
            <a:ext cx="7543800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B5AE53"/>
              </a:buClr>
              <a:buSzPct val="100000"/>
            </a:pPr>
            <a:r>
              <a:rPr lang="en-US" sz="3100" cap="all" spc="200">
                <a:solidFill>
                  <a:srgbClr val="ECEDD1"/>
                </a:solidFill>
                <a:latin typeface="Calibri Light" panose="020F0302020204030204"/>
              </a:rPr>
              <a:t>Keeping your ducks in a row</a:t>
            </a:r>
            <a:endParaRPr lang="en-US" sz="3100" cap="all" spc="200" dirty="0">
              <a:solidFill>
                <a:srgbClr val="ECEDD1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887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If you are new…(or not)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Get </a:t>
            </a:r>
            <a:r>
              <a:rPr lang="en-US" sz="2800" dirty="0"/>
              <a:t>to know everyone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Take </a:t>
            </a:r>
            <a:r>
              <a:rPr lang="en-US" sz="2800" dirty="0"/>
              <a:t>time </a:t>
            </a:r>
            <a:endParaRPr lang="en-US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Listen</a:t>
            </a:r>
            <a:endParaRPr lang="en-US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Get off your “turf</a:t>
            </a:r>
            <a:r>
              <a:rPr lang="en-US" sz="2800" dirty="0"/>
              <a:t>”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If you have been there…(or not)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You are </a:t>
            </a:r>
            <a:r>
              <a:rPr lang="en-US" sz="2800" dirty="0"/>
              <a:t>the boss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Old friendships may not work the </a:t>
            </a:r>
            <a:r>
              <a:rPr lang="en-US" sz="2800" dirty="0" smtClean="0"/>
              <a:t>same</a:t>
            </a:r>
            <a:endParaRPr lang="en-US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You can’t do this job wanting to always be liked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7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Celebrate Success!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4400" dirty="0" smtClean="0"/>
              <a:t>The college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400" dirty="0" smtClean="0"/>
              <a:t>The department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400" dirty="0" smtClean="0"/>
              <a:t>The faculty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400" dirty="0" smtClean="0"/>
              <a:t>The students</a:t>
            </a:r>
            <a:endParaRPr lang="en-US" sz="4400" dirty="0"/>
          </a:p>
          <a:p>
            <a:r>
              <a:rPr lang="en-US" sz="4400" dirty="0" smtClean="0"/>
              <a:t>It’s worth it!</a:t>
            </a:r>
            <a:endParaRPr lang="en-US" sz="4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5891" y="1846263"/>
            <a:ext cx="4101818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2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345" y="1465118"/>
            <a:ext cx="5174673" cy="4201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1764" y="384463"/>
            <a:ext cx="8593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You can be a great leader!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939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9830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59526"/>
            <a:ext cx="10058400" cy="410956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Having flaws does not make you a </a:t>
            </a:r>
            <a:r>
              <a:rPr lang="en-US" sz="3600" dirty="0" smtClean="0"/>
              <a:t>fraud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Believe in your power of discernment</a:t>
            </a:r>
          </a:p>
          <a:p>
            <a:pPr marL="0" indent="0">
              <a:buNone/>
            </a:pPr>
            <a:endParaRPr lang="en-US" sz="3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Shed </a:t>
            </a:r>
            <a:r>
              <a:rPr lang="en-US" sz="3600" dirty="0" smtClean="0"/>
              <a:t>pretense </a:t>
            </a:r>
            <a:r>
              <a:rPr lang="en-US" sz="3600" dirty="0"/>
              <a:t>– Lead with honesty and integrity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7762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5162811"/>
            <a:ext cx="10058400" cy="1143000"/>
          </a:xfrm>
        </p:spPr>
        <p:txBody>
          <a:bodyPr/>
          <a:lstStyle/>
          <a:p>
            <a:r>
              <a:rPr lang="en-US" dirty="0"/>
              <a:t>http://www.youtube.com/watch?v=aCA-r3YCkUo</a:t>
            </a:r>
          </a:p>
        </p:txBody>
      </p:sp>
      <p:pic>
        <p:nvPicPr>
          <p:cNvPr id="5" name="Ducks vs Wind (With Music!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515" y="-2080176"/>
            <a:ext cx="12192000" cy="81448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966" y="1392072"/>
            <a:ext cx="11041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Even though you may sometimes feel you might be running against the wind!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5161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Takeaways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6803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Leadership is different from Administration/Management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Your leadership style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The big picture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Communication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Lead by example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600" dirty="0" smtClean="0"/>
              <a:t>Relationships are important</a:t>
            </a:r>
          </a:p>
        </p:txBody>
      </p:sp>
    </p:spTree>
    <p:extLst>
      <p:ext uri="{BB962C8B-B14F-4D97-AF65-F5344CB8AC3E}">
        <p14:creationId xmlns:p14="http://schemas.microsoft.com/office/powerpoint/2010/main" val="13406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All Eyes Are On You!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3901" b="23901"/>
          <a:stretch>
            <a:fillRect/>
          </a:stretch>
        </p:blipFill>
        <p:spPr>
          <a:xfrm>
            <a:off x="0" y="124483"/>
            <a:ext cx="12192000" cy="49149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486" y="0"/>
            <a:ext cx="5253651" cy="68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4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is not the same as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Not just business as usual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Have a vision in </a:t>
            </a:r>
            <a:r>
              <a:rPr lang="en-US" sz="3600" dirty="0" smtClean="0"/>
              <a:t>mind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What are the puzzle pieces?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How do they fit together?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Prepare others who can do your job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7669" y="2042160"/>
            <a:ext cx="3579931" cy="222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6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leadership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Identify your style</a:t>
            </a:r>
            <a:r>
              <a:rPr lang="en-US" sz="3600" dirty="0"/>
              <a:t>.</a:t>
            </a:r>
            <a:endParaRPr lang="en-US" sz="3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Your style will influence your interactions.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Your style will influence your decision-making skills.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Your style can help develop your technique.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 smtClean="0"/>
              <a:t>You can’t copy someone else’s style.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76" y="129751"/>
            <a:ext cx="2160896" cy="289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1095375"/>
            <a:ext cx="46672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8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Prioritize Needs and Decide Course of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643" y="1737360"/>
            <a:ext cx="10058400" cy="421306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/>
              <a:t>What is the department doing now?</a:t>
            </a:r>
            <a:endParaRPr lang="en-US" sz="40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/>
              <a:t>Why are we doing it?</a:t>
            </a:r>
            <a:endParaRPr lang="en-US" sz="40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/>
              <a:t>Can we do it better? How?</a:t>
            </a:r>
            <a:endParaRPr lang="en-US" sz="40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smtClean="0"/>
              <a:t>What does the dean expect?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147" y="1737360"/>
            <a:ext cx="2466975" cy="1701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2572603"/>
            <a:ext cx="1971675" cy="1733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100" y="3562706"/>
            <a:ext cx="2686050" cy="17049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5409" y="3487750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6147" y="4654101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3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492</TotalTime>
  <Words>453</Words>
  <Application>Microsoft Office PowerPoint</Application>
  <PresentationFormat>Widescreen</PresentationFormat>
  <Paragraphs>88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Calibri Light</vt:lpstr>
      <vt:lpstr>Wingdings</vt:lpstr>
      <vt:lpstr>Retrospect</vt:lpstr>
      <vt:lpstr>Leadership</vt:lpstr>
      <vt:lpstr>PowerPoint Presentation</vt:lpstr>
      <vt:lpstr>Takeaways</vt:lpstr>
      <vt:lpstr>All Eyes Are On You!</vt:lpstr>
      <vt:lpstr>Leadership is not the same as management</vt:lpstr>
      <vt:lpstr>Your leadership style</vt:lpstr>
      <vt:lpstr>PowerPoint Presentation</vt:lpstr>
      <vt:lpstr>Prioritize Needs and Decide Course of Action</vt:lpstr>
      <vt:lpstr>PowerPoint Presentation</vt:lpstr>
      <vt:lpstr>See the BIG picture</vt:lpstr>
      <vt:lpstr>See the BIG picture</vt:lpstr>
      <vt:lpstr>PowerPoint Presentation</vt:lpstr>
      <vt:lpstr>Sometimes Look Beyond the Big Picture</vt:lpstr>
      <vt:lpstr>What is your lens?</vt:lpstr>
      <vt:lpstr>PowerPoint Presentation</vt:lpstr>
      <vt:lpstr>Communication</vt:lpstr>
      <vt:lpstr>PowerPoint Presentation</vt:lpstr>
      <vt:lpstr>Lead by example</vt:lpstr>
      <vt:lpstr>PowerPoint Presentation</vt:lpstr>
      <vt:lpstr>Relationships</vt:lpstr>
      <vt:lpstr>Celebrate Success!</vt:lpstr>
      <vt:lpstr>PowerPoint Presentation</vt:lpstr>
      <vt:lpstr>PowerPoint Presentation</vt:lpstr>
      <vt:lpstr>PowerPoint Presentation</vt:lpstr>
    </vt:vector>
  </TitlesOfParts>
  <Company>Florida Atlantic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</dc:title>
  <dc:creator>Barbara Ridener</dc:creator>
  <cp:lastModifiedBy>Anne Blankenship</cp:lastModifiedBy>
  <cp:revision>59</cp:revision>
  <cp:lastPrinted>2016-05-12T15:47:43Z</cp:lastPrinted>
  <dcterms:created xsi:type="dcterms:W3CDTF">2013-05-07T09:58:47Z</dcterms:created>
  <dcterms:modified xsi:type="dcterms:W3CDTF">2018-06-15T14:14:19Z</dcterms:modified>
</cp:coreProperties>
</file>